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5" autoAdjust="0"/>
    <p:restoredTop sz="94660"/>
  </p:normalViewPr>
  <p:slideViewPr>
    <p:cSldViewPr snapToGrid="0">
      <p:cViewPr varScale="1">
        <p:scale>
          <a:sx n="90" d="100"/>
          <a:sy n="90" d="100"/>
        </p:scale>
        <p:origin x="43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165D42-F246-48E7-BAD9-2D4C6F2F24A3}" type="datetimeFigureOut">
              <a:rPr lang="en-GB" smtClean="0"/>
              <a:t>01/05/2018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836383-4406-47B1-B6AD-C130655EEE3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5184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Safeguarding</a:t>
            </a:r>
            <a:r>
              <a:rPr lang="en-GB" baseline="0" dirty="0"/>
              <a:t> is about being proactive and this is where the Club CWPO plays a crucial role.  What is this role?</a:t>
            </a:r>
          </a:p>
          <a:p>
            <a:endParaRPr lang="en-GB" baseline="0" dirty="0"/>
          </a:p>
          <a:p>
            <a:r>
              <a:rPr lang="en-GB" baseline="0" dirty="0"/>
              <a:t>These are the five key points to consider but there is a role description available on your Affiliated Association’s website. </a:t>
            </a:r>
            <a:endParaRPr lang="en-GB" dirty="0"/>
          </a:p>
          <a:p>
            <a:endParaRPr lang="en-GB" dirty="0"/>
          </a:p>
          <a:p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80093D-8E0E-402F-936E-EE20F41CAD51}" type="slidenum">
              <a:rPr lang="en-GB" smtClean="0">
                <a:solidFill>
                  <a:prstClr val="black"/>
                </a:solidFill>
              </a:rPr>
              <a:pPr/>
              <a:t>1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55616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00577-853F-429C-951A-151B994D2B8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01/05/2018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CE72B-9BF8-4DE6-9F3B-B15F4B53D65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71256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00577-853F-429C-951A-151B994D2B8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01/05/2018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CE72B-9BF8-4DE6-9F3B-B15F4B53D65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95353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00577-853F-429C-951A-151B994D2B8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01/05/2018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CE72B-9BF8-4DE6-9F3B-B15F4B53D65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29811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00577-853F-429C-951A-151B994D2B8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01/05/2018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CE72B-9BF8-4DE6-9F3B-B15F4B53D65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84051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00577-853F-429C-951A-151B994D2B8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01/05/2018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CE72B-9BF8-4DE6-9F3B-B15F4B53D65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66569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00577-853F-429C-951A-151B994D2B8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01/05/2018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CE72B-9BF8-4DE6-9F3B-B15F4B53D65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4637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00577-853F-429C-951A-151B994D2B8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01/05/2018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CE72B-9BF8-4DE6-9F3B-B15F4B53D65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47086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00577-853F-429C-951A-151B994D2B8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01/05/2018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CE72B-9BF8-4DE6-9F3B-B15F4B53D65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5110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00577-853F-429C-951A-151B994D2B8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01/05/2018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CE72B-9BF8-4DE6-9F3B-B15F4B53D65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82115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00577-853F-429C-951A-151B994D2B8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01/05/2018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CE72B-9BF8-4DE6-9F3B-B15F4B53D65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39897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00577-853F-429C-951A-151B994D2B8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01/05/2018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9CE72B-9BF8-4DE6-9F3B-B15F4B53D65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18666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800577-853F-429C-951A-151B994D2B8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01/05/2018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9CE72B-9BF8-4DE6-9F3B-B15F4B53D650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73457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GB" sz="3600" b="1" dirty="0"/>
              <a:t>YOUR ROLE AS THE CLUB CWPO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Implement and promote club child wellbeing and protection policies across the club</a:t>
            </a:r>
          </a:p>
          <a:p>
            <a:r>
              <a:rPr lang="en-GB" dirty="0"/>
              <a:t>Encourage good practice in this area</a:t>
            </a:r>
          </a:p>
          <a:p>
            <a:r>
              <a:rPr lang="en-GB" dirty="0"/>
              <a:t>Monitor and review policies and procedures</a:t>
            </a:r>
          </a:p>
          <a:p>
            <a:r>
              <a:rPr lang="en-GB" dirty="0"/>
              <a:t>Respond appropriately to concerns raised</a:t>
            </a:r>
          </a:p>
          <a:p>
            <a:r>
              <a:rPr lang="en-GB" dirty="0"/>
              <a:t>Report regularly to Management Committee/Board</a:t>
            </a:r>
          </a:p>
        </p:txBody>
      </p:sp>
    </p:spTree>
    <p:extLst>
      <p:ext uri="{BB962C8B-B14F-4D97-AF65-F5344CB8AC3E}">
        <p14:creationId xmlns:p14="http://schemas.microsoft.com/office/powerpoint/2010/main" val="52557904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86</Words>
  <Application>Microsoft Office PowerPoint</Application>
  <PresentationFormat>Widescreen</PresentationFormat>
  <Paragraphs>10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1_Office Theme</vt:lpstr>
      <vt:lpstr>YOUR ROLE AS THE CLUB CWPO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YOUR ROLE AS THE CLUB CWPO</dc:title>
  <dc:creator>Jennifer Malone</dc:creator>
  <cp:lastModifiedBy>Steve aitken</cp:lastModifiedBy>
  <cp:revision>1</cp:revision>
  <dcterms:created xsi:type="dcterms:W3CDTF">2018-04-24T14:10:55Z</dcterms:created>
  <dcterms:modified xsi:type="dcterms:W3CDTF">2018-05-01T07:44:08Z</dcterms:modified>
</cp:coreProperties>
</file>